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61" r:id="rId6"/>
    <p:sldId id="262" r:id="rId7"/>
    <p:sldId id="264" r:id="rId8"/>
    <p:sldId id="265" r:id="rId9"/>
    <p:sldId id="266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39"/>
    <p:restoredTop sz="94762"/>
  </p:normalViewPr>
  <p:slideViewPr>
    <p:cSldViewPr snapToGrid="0" snapToObjects="1">
      <p:cViewPr varScale="1">
        <p:scale>
          <a:sx n="62" d="100"/>
          <a:sy n="62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e Davies" userId="f0a141bd-0afa-42d9-98e9-6dba13ddc9a9" providerId="ADAL" clId="{C352E1DE-0685-4F41-B72C-4B9DE79FEB6A}"/>
    <pc:docChg chg="undo custSel modSld">
      <pc:chgData name="Natalie Davies" userId="f0a141bd-0afa-42d9-98e9-6dba13ddc9a9" providerId="ADAL" clId="{C352E1DE-0685-4F41-B72C-4B9DE79FEB6A}" dt="2024-08-06T14:37:20.109" v="7" actId="478"/>
      <pc:docMkLst>
        <pc:docMk/>
      </pc:docMkLst>
      <pc:sldChg chg="delSp mod">
        <pc:chgData name="Natalie Davies" userId="f0a141bd-0afa-42d9-98e9-6dba13ddc9a9" providerId="ADAL" clId="{C352E1DE-0685-4F41-B72C-4B9DE79FEB6A}" dt="2024-08-06T14:37:20.109" v="7" actId="478"/>
        <pc:sldMkLst>
          <pc:docMk/>
          <pc:sldMk cId="2294077560" sldId="261"/>
        </pc:sldMkLst>
        <pc:spChg chg="del">
          <ac:chgData name="Natalie Davies" userId="f0a141bd-0afa-42d9-98e9-6dba13ddc9a9" providerId="ADAL" clId="{C352E1DE-0685-4F41-B72C-4B9DE79FEB6A}" dt="2024-08-06T14:37:20.109" v="7" actId="478"/>
          <ac:spMkLst>
            <pc:docMk/>
            <pc:sldMk cId="2294077560" sldId="261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C352E1DE-0685-4F41-B72C-4B9DE79FEB6A}" dt="2024-08-06T14:37:14.268" v="6" actId="478"/>
        <pc:sldMkLst>
          <pc:docMk/>
          <pc:sldMk cId="1710937541" sldId="262"/>
        </pc:sldMkLst>
        <pc:spChg chg="del">
          <ac:chgData name="Natalie Davies" userId="f0a141bd-0afa-42d9-98e9-6dba13ddc9a9" providerId="ADAL" clId="{C352E1DE-0685-4F41-B72C-4B9DE79FEB6A}" dt="2024-08-06T14:37:14.268" v="6" actId="478"/>
          <ac:spMkLst>
            <pc:docMk/>
            <pc:sldMk cId="1710937541" sldId="262"/>
            <ac:spMk id="2" creationId="{768BB8A9-DA1E-984D-A92B-16BFFB6B3365}"/>
          </ac:spMkLst>
        </pc:spChg>
      </pc:sldChg>
      <pc:sldChg chg="delSp modSp mod">
        <pc:chgData name="Natalie Davies" userId="f0a141bd-0afa-42d9-98e9-6dba13ddc9a9" providerId="ADAL" clId="{C352E1DE-0685-4F41-B72C-4B9DE79FEB6A}" dt="2024-08-06T14:36:45.400" v="2" actId="478"/>
        <pc:sldMkLst>
          <pc:docMk/>
          <pc:sldMk cId="1635504491" sldId="263"/>
        </pc:sldMkLst>
        <pc:spChg chg="del mod">
          <ac:chgData name="Natalie Davies" userId="f0a141bd-0afa-42d9-98e9-6dba13ddc9a9" providerId="ADAL" clId="{C352E1DE-0685-4F41-B72C-4B9DE79FEB6A}" dt="2024-08-06T14:36:45.400" v="2" actId="478"/>
          <ac:spMkLst>
            <pc:docMk/>
            <pc:sldMk cId="1635504491" sldId="263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C352E1DE-0685-4F41-B72C-4B9DE79FEB6A}" dt="2024-08-06T14:37:07.508" v="5" actId="478"/>
        <pc:sldMkLst>
          <pc:docMk/>
          <pc:sldMk cId="2489969421" sldId="264"/>
        </pc:sldMkLst>
        <pc:spChg chg="del">
          <ac:chgData name="Natalie Davies" userId="f0a141bd-0afa-42d9-98e9-6dba13ddc9a9" providerId="ADAL" clId="{C352E1DE-0685-4F41-B72C-4B9DE79FEB6A}" dt="2024-08-06T14:37:07.508" v="5" actId="478"/>
          <ac:spMkLst>
            <pc:docMk/>
            <pc:sldMk cId="2489969421" sldId="264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C352E1DE-0685-4F41-B72C-4B9DE79FEB6A}" dt="2024-08-06T14:37:03.025" v="4" actId="478"/>
        <pc:sldMkLst>
          <pc:docMk/>
          <pc:sldMk cId="703877044" sldId="265"/>
        </pc:sldMkLst>
        <pc:spChg chg="del">
          <ac:chgData name="Natalie Davies" userId="f0a141bd-0afa-42d9-98e9-6dba13ddc9a9" providerId="ADAL" clId="{C352E1DE-0685-4F41-B72C-4B9DE79FEB6A}" dt="2024-08-06T14:37:03.025" v="4" actId="478"/>
          <ac:spMkLst>
            <pc:docMk/>
            <pc:sldMk cId="703877044" sldId="265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C352E1DE-0685-4F41-B72C-4B9DE79FEB6A}" dt="2024-08-06T14:36:55.758" v="3" actId="478"/>
        <pc:sldMkLst>
          <pc:docMk/>
          <pc:sldMk cId="3788537568" sldId="266"/>
        </pc:sldMkLst>
        <pc:spChg chg="del">
          <ac:chgData name="Natalie Davies" userId="f0a141bd-0afa-42d9-98e9-6dba13ddc9a9" providerId="ADAL" clId="{C352E1DE-0685-4F41-B72C-4B9DE79FEB6A}" dt="2024-08-06T14:36:55.758" v="3" actId="478"/>
          <ac:spMkLst>
            <pc:docMk/>
            <pc:sldMk cId="3788537568" sldId="266"/>
            <ac:spMk id="2" creationId="{768BB8A9-DA1E-984D-A92B-16BFFB6B3365}"/>
          </ac:spMkLst>
        </pc:spChg>
      </pc:sldChg>
    </pc:docChg>
  </pc:docChgLst>
  <pc:docChgLst>
    <pc:chgData name="Amy Brazenall" userId="b0b9591d-1326-4b8e-833a-21d4632460f9" providerId="ADAL" clId="{8CE3F13C-E420-4B6E-95F5-D14B2B17CB87}"/>
    <pc:docChg chg="modSld">
      <pc:chgData name="Amy Brazenall" userId="b0b9591d-1326-4b8e-833a-21d4632460f9" providerId="ADAL" clId="{8CE3F13C-E420-4B6E-95F5-D14B2B17CB87}" dt="2023-07-07T08:28:24.084" v="1" actId="20577"/>
      <pc:docMkLst>
        <pc:docMk/>
      </pc:docMkLst>
      <pc:sldChg chg="modSp mod">
        <pc:chgData name="Amy Brazenall" userId="b0b9591d-1326-4b8e-833a-21d4632460f9" providerId="ADAL" clId="{8CE3F13C-E420-4B6E-95F5-D14B2B17CB87}" dt="2023-07-07T08:28:24.084" v="1" actId="20577"/>
        <pc:sldMkLst>
          <pc:docMk/>
          <pc:sldMk cId="3588458028" sldId="256"/>
        </pc:sldMkLst>
        <pc:spChg chg="mod">
          <ac:chgData name="Amy Brazenall" userId="b0b9591d-1326-4b8e-833a-21d4632460f9" providerId="ADAL" clId="{8CE3F13C-E420-4B6E-95F5-D14B2B17CB87}" dt="2023-07-07T08:28:24.084" v="1" actId="20577"/>
          <ac:spMkLst>
            <pc:docMk/>
            <pc:sldMk cId="3588458028" sldId="256"/>
            <ac:spMk id="2" creationId="{321D27D8-E821-774E-ABCB-5D75D400AB09}"/>
          </ac:spMkLst>
        </pc:spChg>
      </pc:sldChg>
    </pc:docChg>
  </pc:docChgLst>
  <pc:docChgLst>
    <pc:chgData name="Amy Brazenall" userId="b0b9591d-1326-4b8e-833a-21d4632460f9" providerId="ADAL" clId="{4FEC7C9D-8AE3-48C8-BC23-A712093C0310}"/>
    <pc:docChg chg="custSel addSld modSld">
      <pc:chgData name="Amy Brazenall" userId="b0b9591d-1326-4b8e-833a-21d4632460f9" providerId="ADAL" clId="{4FEC7C9D-8AE3-48C8-BC23-A712093C0310}" dt="2023-07-07T08:49:32.466" v="167" actId="1076"/>
      <pc:docMkLst>
        <pc:docMk/>
      </pc:docMkLst>
      <pc:sldChg chg="addSp delSp modSp mod modClrScheme chgLayout">
        <pc:chgData name="Amy Brazenall" userId="b0b9591d-1326-4b8e-833a-21d4632460f9" providerId="ADAL" clId="{4FEC7C9D-8AE3-48C8-BC23-A712093C0310}" dt="2023-07-07T08:42:34.911" v="76" actId="255"/>
        <pc:sldMkLst>
          <pc:docMk/>
          <pc:sldMk cId="2294077560" sldId="261"/>
        </pc:sldMkLst>
        <pc:spChg chg="mod ord">
          <ac:chgData name="Amy Brazenall" userId="b0b9591d-1326-4b8e-833a-21d4632460f9" providerId="ADAL" clId="{4FEC7C9D-8AE3-48C8-BC23-A712093C0310}" dt="2023-07-07T08:36:20.648" v="45" actId="14100"/>
          <ac:spMkLst>
            <pc:docMk/>
            <pc:sldMk cId="2294077560" sldId="261"/>
            <ac:spMk id="2" creationId="{768BB8A9-DA1E-984D-A92B-16BFFB6B3365}"/>
          </ac:spMkLst>
        </pc:spChg>
        <pc:spChg chg="del mod ord">
          <ac:chgData name="Amy Brazenall" userId="b0b9591d-1326-4b8e-833a-21d4632460f9" providerId="ADAL" clId="{4FEC7C9D-8AE3-48C8-BC23-A712093C0310}" dt="2023-07-07T08:34:18.112" v="17" actId="700"/>
          <ac:spMkLst>
            <pc:docMk/>
            <pc:sldMk cId="2294077560" sldId="261"/>
            <ac:spMk id="3" creationId="{50DC8709-7A1C-7546-AC41-E0B6FBCB6427}"/>
          </ac:spMkLst>
        </pc:spChg>
        <pc:spChg chg="add mod ord">
          <ac:chgData name="Amy Brazenall" userId="b0b9591d-1326-4b8e-833a-21d4632460f9" providerId="ADAL" clId="{4FEC7C9D-8AE3-48C8-BC23-A712093C0310}" dt="2023-07-07T08:42:34.911" v="76" actId="255"/>
          <ac:spMkLst>
            <pc:docMk/>
            <pc:sldMk cId="2294077560" sldId="261"/>
            <ac:spMk id="4" creationId="{CEEA88E3-BDF4-8D70-4731-B6F95F65BA57}"/>
          </ac:spMkLst>
        </pc:spChg>
      </pc:sldChg>
      <pc:sldChg chg="modSp add mod">
        <pc:chgData name="Amy Brazenall" userId="b0b9591d-1326-4b8e-833a-21d4632460f9" providerId="ADAL" clId="{4FEC7C9D-8AE3-48C8-BC23-A712093C0310}" dt="2023-07-07T08:42:26.122" v="75" actId="255"/>
        <pc:sldMkLst>
          <pc:docMk/>
          <pc:sldMk cId="1710937541" sldId="262"/>
        </pc:sldMkLst>
        <pc:spChg chg="mod">
          <ac:chgData name="Amy Brazenall" userId="b0b9591d-1326-4b8e-833a-21d4632460f9" providerId="ADAL" clId="{4FEC7C9D-8AE3-48C8-BC23-A712093C0310}" dt="2023-07-07T08:42:26.122" v="75" actId="255"/>
          <ac:spMkLst>
            <pc:docMk/>
            <pc:sldMk cId="1710937541" sldId="262"/>
            <ac:spMk id="4" creationId="{CEEA88E3-BDF4-8D70-4731-B6F95F65BA57}"/>
          </ac:spMkLst>
        </pc:spChg>
      </pc:sldChg>
      <pc:sldChg chg="modSp add mod">
        <pc:chgData name="Amy Brazenall" userId="b0b9591d-1326-4b8e-833a-21d4632460f9" providerId="ADAL" clId="{4FEC7C9D-8AE3-48C8-BC23-A712093C0310}" dt="2023-07-07T08:43:59.759" v="86" actId="1076"/>
        <pc:sldMkLst>
          <pc:docMk/>
          <pc:sldMk cId="1635504491" sldId="263"/>
        </pc:sldMkLst>
        <pc:spChg chg="mod">
          <ac:chgData name="Amy Brazenall" userId="b0b9591d-1326-4b8e-833a-21d4632460f9" providerId="ADAL" clId="{4FEC7C9D-8AE3-48C8-BC23-A712093C0310}" dt="2023-07-07T08:43:59.759" v="86" actId="1076"/>
          <ac:spMkLst>
            <pc:docMk/>
            <pc:sldMk cId="1635504491" sldId="263"/>
            <ac:spMk id="4" creationId="{CEEA88E3-BDF4-8D70-4731-B6F95F65BA57}"/>
          </ac:spMkLst>
        </pc:spChg>
      </pc:sldChg>
      <pc:sldChg chg="modSp add mod">
        <pc:chgData name="Amy Brazenall" userId="b0b9591d-1326-4b8e-833a-21d4632460f9" providerId="ADAL" clId="{4FEC7C9D-8AE3-48C8-BC23-A712093C0310}" dt="2023-07-07T08:42:44.840" v="77" actId="1076"/>
        <pc:sldMkLst>
          <pc:docMk/>
          <pc:sldMk cId="2489969421" sldId="264"/>
        </pc:sldMkLst>
        <pc:spChg chg="mod">
          <ac:chgData name="Amy Brazenall" userId="b0b9591d-1326-4b8e-833a-21d4632460f9" providerId="ADAL" clId="{4FEC7C9D-8AE3-48C8-BC23-A712093C0310}" dt="2023-07-07T08:42:44.840" v="77" actId="1076"/>
          <ac:spMkLst>
            <pc:docMk/>
            <pc:sldMk cId="2489969421" sldId="264"/>
            <ac:spMk id="4" creationId="{CEEA88E3-BDF4-8D70-4731-B6F95F65BA57}"/>
          </ac:spMkLst>
        </pc:spChg>
      </pc:sldChg>
      <pc:sldChg chg="modSp add mod">
        <pc:chgData name="Amy Brazenall" userId="b0b9591d-1326-4b8e-833a-21d4632460f9" providerId="ADAL" clId="{4FEC7C9D-8AE3-48C8-BC23-A712093C0310}" dt="2023-07-07T08:42:05.473" v="74" actId="1076"/>
        <pc:sldMkLst>
          <pc:docMk/>
          <pc:sldMk cId="703877044" sldId="265"/>
        </pc:sldMkLst>
        <pc:spChg chg="mod">
          <ac:chgData name="Amy Brazenall" userId="b0b9591d-1326-4b8e-833a-21d4632460f9" providerId="ADAL" clId="{4FEC7C9D-8AE3-48C8-BC23-A712093C0310}" dt="2023-07-07T08:42:05.473" v="74" actId="1076"/>
          <ac:spMkLst>
            <pc:docMk/>
            <pc:sldMk cId="703877044" sldId="265"/>
            <ac:spMk id="4" creationId="{CEEA88E3-BDF4-8D70-4731-B6F95F65BA57}"/>
          </ac:spMkLst>
        </pc:spChg>
      </pc:sldChg>
      <pc:sldChg chg="modSp add mod">
        <pc:chgData name="Amy Brazenall" userId="b0b9591d-1326-4b8e-833a-21d4632460f9" providerId="ADAL" clId="{4FEC7C9D-8AE3-48C8-BC23-A712093C0310}" dt="2023-07-07T08:43:29.615" v="82" actId="1076"/>
        <pc:sldMkLst>
          <pc:docMk/>
          <pc:sldMk cId="3788537568" sldId="266"/>
        </pc:sldMkLst>
        <pc:spChg chg="mod">
          <ac:chgData name="Amy Brazenall" userId="b0b9591d-1326-4b8e-833a-21d4632460f9" providerId="ADAL" clId="{4FEC7C9D-8AE3-48C8-BC23-A712093C0310}" dt="2023-07-07T08:43:29.615" v="82" actId="1076"/>
          <ac:spMkLst>
            <pc:docMk/>
            <pc:sldMk cId="3788537568" sldId="266"/>
            <ac:spMk id="4" creationId="{CEEA88E3-BDF4-8D70-4731-B6F95F65BA57}"/>
          </ac:spMkLst>
        </pc:spChg>
      </pc:sldChg>
      <pc:sldChg chg="addSp modSp add mod">
        <pc:chgData name="Amy Brazenall" userId="b0b9591d-1326-4b8e-833a-21d4632460f9" providerId="ADAL" clId="{4FEC7C9D-8AE3-48C8-BC23-A712093C0310}" dt="2023-07-07T08:49:32.466" v="167" actId="1076"/>
        <pc:sldMkLst>
          <pc:docMk/>
          <pc:sldMk cId="2054980130" sldId="267"/>
        </pc:sldMkLst>
        <pc:spChg chg="mod">
          <ac:chgData name="Amy Brazenall" userId="b0b9591d-1326-4b8e-833a-21d4632460f9" providerId="ADAL" clId="{4FEC7C9D-8AE3-48C8-BC23-A712093C0310}" dt="2023-07-07T08:48:31.729" v="158" actId="6549"/>
          <ac:spMkLst>
            <pc:docMk/>
            <pc:sldMk cId="2054980130" sldId="267"/>
            <ac:spMk id="4" creationId="{CEEA88E3-BDF4-8D70-4731-B6F95F65BA57}"/>
          </ac:spMkLst>
        </pc:spChg>
        <pc:spChg chg="add mod">
          <ac:chgData name="Amy Brazenall" userId="b0b9591d-1326-4b8e-833a-21d4632460f9" providerId="ADAL" clId="{4FEC7C9D-8AE3-48C8-BC23-A712093C0310}" dt="2023-07-07T08:49:32.466" v="167" actId="1076"/>
          <ac:spMkLst>
            <pc:docMk/>
            <pc:sldMk cId="2054980130" sldId="267"/>
            <ac:spMk id="5" creationId="{ECC2ED03-9B77-4795-3DB1-7D94C28E676F}"/>
          </ac:spMkLst>
        </pc:spChg>
      </pc:sldChg>
    </pc:docChg>
  </pc:docChgLst>
  <pc:docChgLst>
    <pc:chgData name="Natalie Davies" userId="f0a141bd-0afa-42d9-98e9-6dba13ddc9a9" providerId="ADAL" clId="{C29F094C-CD6D-40A9-9B49-005A37A5B492}"/>
    <pc:docChg chg="delSld">
      <pc:chgData name="Natalie Davies" userId="f0a141bd-0afa-42d9-98e9-6dba13ddc9a9" providerId="ADAL" clId="{C29F094C-CD6D-40A9-9B49-005A37A5B492}" dt="2024-05-14T13:04:52.692" v="0" actId="2696"/>
      <pc:docMkLst>
        <pc:docMk/>
      </pc:docMkLst>
      <pc:sldChg chg="del">
        <pc:chgData name="Natalie Davies" userId="f0a141bd-0afa-42d9-98e9-6dba13ddc9a9" providerId="ADAL" clId="{C29F094C-CD6D-40A9-9B49-005A37A5B492}" dt="2024-05-14T13:04:52.692" v="0" actId="2696"/>
        <pc:sldMkLst>
          <pc:docMk/>
          <pc:sldMk cId="2054980130" sldId="267"/>
        </pc:sldMkLst>
      </pc:sldChg>
    </pc:docChg>
  </pc:docChgLst>
  <pc:docChgLst>
    <pc:chgData name="Amy Brazenall" userId="b0b9591d-1326-4b8e-833a-21d4632460f9" providerId="ADAL" clId="{9159BB98-3DAA-438C-BCD2-A89E19D22894}"/>
    <pc:docChg chg="modSld">
      <pc:chgData name="Amy Brazenall" userId="b0b9591d-1326-4b8e-833a-21d4632460f9" providerId="ADAL" clId="{9159BB98-3DAA-438C-BCD2-A89E19D22894}" dt="2023-07-07T08:52:33.229" v="1" actId="20577"/>
      <pc:docMkLst>
        <pc:docMk/>
      </pc:docMkLst>
      <pc:sldChg chg="modSp mod">
        <pc:chgData name="Amy Brazenall" userId="b0b9591d-1326-4b8e-833a-21d4632460f9" providerId="ADAL" clId="{9159BB98-3DAA-438C-BCD2-A89E19D22894}" dt="2023-07-07T08:52:33.229" v="1" actId="20577"/>
        <pc:sldMkLst>
          <pc:docMk/>
          <pc:sldMk cId="3588458028" sldId="256"/>
        </pc:sldMkLst>
        <pc:spChg chg="mod">
          <ac:chgData name="Amy Brazenall" userId="b0b9591d-1326-4b8e-833a-21d4632460f9" providerId="ADAL" clId="{9159BB98-3DAA-438C-BCD2-A89E19D22894}" dt="2023-07-07T08:52:33.229" v="1" actId="20577"/>
          <ac:spMkLst>
            <pc:docMk/>
            <pc:sldMk cId="3588458028" sldId="256"/>
            <ac:spMk id="2" creationId="{321D27D8-E821-774E-ABCB-5D75D400AB09}"/>
          </ac:spMkLst>
        </pc:spChg>
      </pc:sldChg>
    </pc:docChg>
  </pc:docChgLst>
  <pc:docChgLst>
    <pc:chgData name="Amy Brazenall" userId="b0b9591d-1326-4b8e-833a-21d4632460f9" providerId="ADAL" clId="{5A392EF7-2139-40C9-A787-29F971307B6F}"/>
    <pc:docChg chg="modSld">
      <pc:chgData name="Amy Brazenall" userId="b0b9591d-1326-4b8e-833a-21d4632460f9" providerId="ADAL" clId="{5A392EF7-2139-40C9-A787-29F971307B6F}" dt="2023-07-07T11:29:09.293" v="3" actId="20577"/>
      <pc:docMkLst>
        <pc:docMk/>
      </pc:docMkLst>
      <pc:sldChg chg="modSp mod">
        <pc:chgData name="Amy Brazenall" userId="b0b9591d-1326-4b8e-833a-21d4632460f9" providerId="ADAL" clId="{5A392EF7-2139-40C9-A787-29F971307B6F}" dt="2023-07-07T11:29:09.293" v="3" actId="20577"/>
        <pc:sldMkLst>
          <pc:docMk/>
          <pc:sldMk cId="1710937541" sldId="262"/>
        </pc:sldMkLst>
        <pc:spChg chg="mod">
          <ac:chgData name="Amy Brazenall" userId="b0b9591d-1326-4b8e-833a-21d4632460f9" providerId="ADAL" clId="{5A392EF7-2139-40C9-A787-29F971307B6F}" dt="2023-07-07T11:29:09.293" v="3" actId="20577"/>
          <ac:spMkLst>
            <pc:docMk/>
            <pc:sldMk cId="1710937541" sldId="262"/>
            <ac:spMk id="4" creationId="{CEEA88E3-BDF4-8D70-4731-B6F95F65BA5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685CE-C897-3D4B-9F22-0D26EDC2513F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30EAA-1ECD-9A44-B4AC-3F77B5DE0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8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030EAA-1ECD-9A44-B4AC-3F77B5DE0E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0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C6EE4-C89B-514C-A5AC-01C2ED0157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47172C-2BC7-3247-8B65-8D94B295D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03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B80F6-9C9B-BA41-A60E-7FA174E8B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9AFC5-2D9A-1A45-94C7-B92738CDC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5D00-8C97-034A-94D5-C3D3CA26C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37EC5-B0CC-9F46-8C21-9B9A15F4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2260F-302D-BD49-8ECF-7B3D895C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C26B33-0406-4B41-922B-D1ECEF31A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D8282-8059-714E-921C-2E9D10BC2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B8E44-3EC7-BF45-8A54-F3D9DD5E6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B1BB7-D792-6646-A951-F0FFD2246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BA9EF-F8F9-AA45-8255-14AECD80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506D9-E2E7-1D4A-871A-6959B3B99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F7431-8281-B143-AA1A-DE457547A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AA93E-AB53-BC46-B23D-DD05A8752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49F27-8260-EF4B-898B-45E0D84C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1907B-8596-284F-840E-487D5E5B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5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A9B20-2929-8045-99B7-44D7B9AC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39159-3091-D74B-8388-BB6E5DA17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6C879-F9BB-1E4E-A046-C3932548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2B261-C727-C840-8D95-22FAC8074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8F0A8-0A22-3148-9F0C-B47C5992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9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4A96-8A83-BD43-8626-43206010A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0ED6B-0E90-7449-9920-10472D61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3BECCF-2429-B74E-8189-44196284B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DC70E4-B9BE-644B-912B-F2DACA81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48901-2205-F348-95E8-492F7BF1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C444E-2356-2C45-ACFD-E47A85E3E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6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D4C47-0144-8B43-A90F-9938C77DE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86FFC-5CC4-1348-BF3C-8603B507D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86556C-661D-3043-8DE2-C84E259BE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E06A8E-3638-1249-BED6-FA8A8B9D2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E1FB0-38EB-C548-A855-222C71107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2CAE7-68C4-A842-92CB-85DEA7F4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01E38-2DE5-644D-9915-A5BDC09E0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B0DD06-6E32-1547-AC89-638D8DC73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6F1F1-C09E-D44A-8A48-352B8621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E8B1E0-61D9-3B4F-A322-53B0B0DA0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CC2DC4-E0A6-F542-9D50-03C29C1C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2A0C7-C8C3-5A44-AF31-2878119F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0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A5B063-658D-B24F-AF0C-46401A1EF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9C10E-33B3-1848-B90A-D51985D64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0D7F5-3F03-F94F-BC8C-CBE6D84BA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9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FF76-D97F-7045-B172-6DC4C726C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DD4F0-0EDF-F640-AF39-A9112B50F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DD81E-F1D9-3346-9789-9F2A4F499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BB8D9-3937-4D49-BA9B-0072D6A7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626CE-646C-4941-ABB7-7D7F38B0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3B3E6-8B18-5D49-9634-9208CE0C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A722-767C-6C4E-ABE2-1F508570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E82699-F0B5-3D4E-852D-F7279AD7A5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9076F-C28F-6A4E-9FE9-561BE6213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BC2FC-D2E1-C548-BFDF-EC101F7EB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AF1BF-C027-1140-B4A9-DC2A9FB6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C67D8-C1B3-E743-A675-BC76152A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7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D4DBF9-3CD8-770F-93CD-646B5D8142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32817"/>
          <a:stretch/>
        </p:blipFill>
        <p:spPr>
          <a:xfrm>
            <a:off x="-1" y="6106884"/>
            <a:ext cx="12192001" cy="75111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A9BD26-7087-4443-B295-79C6C889A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0F1EA-C5D8-2E45-BF36-9AF8E56E3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2B238-A3D4-194D-9E1A-C7553A442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746584A-AFF6-E64C-A47E-0E150EE268CB}" type="datetimeFigureOut">
              <a:rPr lang="en-US" smtClean="0"/>
              <a:pPr/>
              <a:t>8/6/2024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4FCCB-744A-434E-958B-CC49BF46C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11ED7-B3C9-8C46-8A4B-C01D512B3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6EC030D-B9C5-3F44-BFDB-B14BD03971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3BFEA3-F693-5C62-BFF4-0ED3FBE11B9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138047" y="133303"/>
            <a:ext cx="1752581" cy="192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6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ur03.safelinks.protection.outlook.com/?url=http%3A%2F%2Fbugbusterkids.co.uk%2Fchildren.html&amp;data=05%7C01%7CAmy.Brazenall%40wolverhampton.gov.uk%7Cf8ac20fe5f94460aacb208db7edbb6ed%7C07ebc6c370744387a625b9d918ba4a97%7C0%7C0%7C638243254638979418%7CUnknown%7CTWFpbGZsb3d8eyJWIjoiMC4wLjAwMDAiLCJQIjoiV2luMzIiLCJBTiI6Ik1haWwiLCJXVCI6Mn0%3D%7C3000%7C%7C%7C&amp;sdata=CnquZ92g3rjTc94X%2BbI%2BJ2r3gUTMDF0oEMPzjU%2Bj6M4%3D&amp;reserved=0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A2B2CAB-748A-C4DF-FA73-F4C6BA82E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5"/>
            <a:ext cx="12198098" cy="6854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1D27D8-E821-774E-ABCB-5D75D400A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0851" y="4320259"/>
            <a:ext cx="10329663" cy="950986"/>
          </a:xfrm>
        </p:spPr>
        <p:txBody>
          <a:bodyPr>
            <a:noAutofit/>
          </a:bodyPr>
          <a:lstStyle/>
          <a:p>
            <a:r>
              <a:rPr lang="en-US" sz="7000" dirty="0">
                <a:solidFill>
                  <a:schemeClr val="bg1"/>
                </a:solidFill>
              </a:rPr>
              <a:t>Key Stage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5CE662-6DA9-9846-85E9-BDE31D3617A0}"/>
              </a:ext>
            </a:extLst>
          </p:cNvPr>
          <p:cNvSpPr txBox="1"/>
          <p:nvPr/>
        </p:nvSpPr>
        <p:spPr>
          <a:xfrm>
            <a:off x="860851" y="6006498"/>
            <a:ext cx="6486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﻿</a:t>
            </a:r>
            <a:r>
              <a:rPr lang="en-US" sz="2200" dirty="0" err="1">
                <a:solidFill>
                  <a:schemeClr val="bg1"/>
                </a:solidFill>
              </a:rPr>
              <a:t>www.</a:t>
            </a:r>
            <a:r>
              <a:rPr lang="en-US" sz="2200" b="1" dirty="0" err="1">
                <a:solidFill>
                  <a:schemeClr val="bg1"/>
                </a:solidFill>
              </a:rPr>
              <a:t>bugbusterkids.co.uk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46BD924-7B69-9E49-BC11-3F50EC9C4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657" y="5972129"/>
            <a:ext cx="960120" cy="390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A2A756-5EFB-9C4C-800C-2BA433084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0895" y="5972129"/>
            <a:ext cx="2020619" cy="4296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54B122-1486-FB61-AA8C-1AA81E0E4D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9222" y="5912272"/>
            <a:ext cx="155575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5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8016" y="2039113"/>
            <a:ext cx="11622024" cy="4647500"/>
          </a:xfrm>
        </p:spPr>
        <p:txBody>
          <a:bodyPr/>
          <a:lstStyle/>
          <a:p>
            <a:pPr algn="ctr"/>
            <a:r>
              <a:rPr lang="en-GB" sz="5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Today, you are going to watch the </a:t>
            </a:r>
          </a:p>
          <a:p>
            <a:pPr algn="ctr"/>
            <a:r>
              <a:rPr lang="en-GB" sz="5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Bug Busters in action!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07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777241"/>
            <a:ext cx="11256264" cy="4958396"/>
          </a:xfrm>
        </p:spPr>
        <p:txBody>
          <a:bodyPr/>
          <a:lstStyle/>
          <a:p>
            <a:endParaRPr lang="en-GB" sz="60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5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Bug Busters film!</a:t>
            </a:r>
          </a:p>
          <a:p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5400" u="sng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Children | Bug Buster Kids</a:t>
            </a:r>
            <a:r>
              <a:rPr lang="en-GB" sz="5400" u="sng" dirty="0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93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91" y="1646374"/>
            <a:ext cx="11256264" cy="4958396"/>
          </a:xfr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What were the Bug Busters’ top tips?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The common cold and the sickness bug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96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118" y="1818389"/>
            <a:ext cx="11256264" cy="4958396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What were the Bug Busters’ top tips?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The flu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87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027" y="2414561"/>
            <a:ext cx="11256264" cy="3405460"/>
          </a:xfrm>
        </p:spPr>
        <p:txBody>
          <a:bodyPr/>
          <a:lstStyle/>
          <a:p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You can have the flu vaccination at this school on….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53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257" y="2518448"/>
            <a:ext cx="11256264" cy="1821104"/>
          </a:xfrm>
        </p:spPr>
        <p:txBody>
          <a:bodyPr/>
          <a:lstStyle/>
          <a:p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We can all be Bug Busters!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50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A682A00ED0144A8F30D10FBDA8F7F6" ma:contentTypeVersion="16" ma:contentTypeDescription="Create a new document." ma:contentTypeScope="" ma:versionID="3cf66b49a03c5cd42c33015831b2d294">
  <xsd:schema xmlns:xsd="http://www.w3.org/2001/XMLSchema" xmlns:xs="http://www.w3.org/2001/XMLSchema" xmlns:p="http://schemas.microsoft.com/office/2006/metadata/properties" xmlns:ns2="8d72d7e2-742f-4557-969d-142f26422499" xmlns:ns3="994b5d58-7a75-4c43-abc7-47e9a2e0052a" targetNamespace="http://schemas.microsoft.com/office/2006/metadata/properties" ma:root="true" ma:fieldsID="2be7588312f1362370a45b98e28854bf" ns2:_="" ns3:_="">
    <xsd:import namespace="8d72d7e2-742f-4557-969d-142f26422499"/>
    <xsd:import namespace="994b5d58-7a75-4c43-abc7-47e9a2e005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2d7e2-742f-4557-969d-142f26422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0f58ffd0-a013-44e0-81c6-c32cd0541a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b5d58-7a75-4c43-abc7-47e9a2e0052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33670e3b-5dca-465a-8454-2a867e4adcc0}" ma:internalName="TaxCatchAll" ma:showField="CatchAllData" ma:web="994b5d58-7a75-4c43-abc7-47e9a2e005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72d7e2-742f-4557-969d-142f26422499">
      <Terms xmlns="http://schemas.microsoft.com/office/infopath/2007/PartnerControls"/>
    </lcf76f155ced4ddcb4097134ff3c332f>
    <TaxCatchAll xmlns="994b5d58-7a75-4c43-abc7-47e9a2e0052a" xsi:nil="true"/>
  </documentManagement>
</p:properties>
</file>

<file path=customXml/itemProps1.xml><?xml version="1.0" encoding="utf-8"?>
<ds:datastoreItem xmlns:ds="http://schemas.openxmlformats.org/officeDocument/2006/customXml" ds:itemID="{A04057EC-BBFF-4441-AC59-8313D699AA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2d7e2-742f-4557-969d-142f26422499"/>
    <ds:schemaRef ds:uri="994b5d58-7a75-4c43-abc7-47e9a2e005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031EC1-C858-4672-AE43-DCD033CEA1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C40A68-A776-43E9-9C1C-31BA8B2B83DB}">
  <ds:schemaRefs>
    <ds:schemaRef ds:uri="994b5d58-7a75-4c43-abc7-47e9a2e0052a"/>
    <ds:schemaRef ds:uri="http://purl.org/dc/terms/"/>
    <ds:schemaRef ds:uri="http://www.w3.org/XML/1998/namespace"/>
    <ds:schemaRef ds:uri="http://schemas.microsoft.com/office/2006/documentManagement/types"/>
    <ds:schemaRef ds:uri="8d72d7e2-742f-4557-969d-142f26422499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80</Words>
  <Application>Microsoft Office PowerPoint</Application>
  <PresentationFormat>Widescreen</PresentationFormat>
  <Paragraphs>17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Key Stage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</dc:title>
  <dc:creator>Marie Sewell</dc:creator>
  <cp:lastModifiedBy>Natalie Davies</cp:lastModifiedBy>
  <cp:revision>32</cp:revision>
  <dcterms:created xsi:type="dcterms:W3CDTF">2020-01-16T10:43:24Z</dcterms:created>
  <dcterms:modified xsi:type="dcterms:W3CDTF">2024-08-06T14:37:25Z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0354ca5-015e-47ab-9fdb-c0a8323bc23e_Enabled">
    <vt:lpwstr>true</vt:lpwstr>
  </property>
  <property fmtid="{D5CDD505-2E9C-101B-9397-08002B2CF9AE}" pid="3" name="MSIP_Label_d0354ca5-015e-47ab-9fdb-c0a8323bc23e_SetDate">
    <vt:lpwstr>2021-07-28T11:27:58Z</vt:lpwstr>
  </property>
  <property fmtid="{D5CDD505-2E9C-101B-9397-08002B2CF9AE}" pid="4" name="MSIP_Label_d0354ca5-015e-47ab-9fdb-c0a8323bc23e_Method">
    <vt:lpwstr>Privileged</vt:lpwstr>
  </property>
  <property fmtid="{D5CDD505-2E9C-101B-9397-08002B2CF9AE}" pid="5" name="MSIP_Label_d0354ca5-015e-47ab-9fdb-c0a8323bc23e_Name">
    <vt:lpwstr>d0354ca5-015e-47ab-9fdb-c0a8323bc23e</vt:lpwstr>
  </property>
  <property fmtid="{D5CDD505-2E9C-101B-9397-08002B2CF9AE}" pid="6" name="MSIP_Label_d0354ca5-015e-47ab-9fdb-c0a8323bc23e_SiteId">
    <vt:lpwstr>07ebc6c3-7074-4387-a625-b9d918ba4a97</vt:lpwstr>
  </property>
  <property fmtid="{D5CDD505-2E9C-101B-9397-08002B2CF9AE}" pid="7" name="MSIP_Label_d0354ca5-015e-47ab-9fdb-c0a8323bc23e_ActionId">
    <vt:lpwstr>2f9b145a-745c-4bfd-bbdb-0c42de44ea02</vt:lpwstr>
  </property>
  <property fmtid="{D5CDD505-2E9C-101B-9397-08002B2CF9AE}" pid="8" name="MSIP_Label_d0354ca5-015e-47ab-9fdb-c0a8323bc23e_ContentBits">
    <vt:lpwstr>0</vt:lpwstr>
  </property>
  <property fmtid="{D5CDD505-2E9C-101B-9397-08002B2CF9AE}" pid="9" name="ContentTypeId">
    <vt:lpwstr>0x01010018A682A00ED0144A8F30D10FBDA8F7F6</vt:lpwstr>
  </property>
  <property fmtid="{D5CDD505-2E9C-101B-9397-08002B2CF9AE}" pid="10" name="MediaServiceImageTags">
    <vt:lpwstr/>
  </property>
</Properties>
</file>